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84" r:id="rId12"/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463E9-19BA-648A-8013-8B608B2A2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8F3F6-F53F-5C39-BA5B-25C129E1C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77819-21E3-9EFB-AE26-5DC32866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6D827-0EC8-935B-F02C-517DBE969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C49D-685A-3282-0C7C-6E01966E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1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E944-5391-0383-E272-1F2BC129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8DAD7-40A6-C4F9-4594-1469BACB5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9D70D-2247-CD1F-EC5D-F1542804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0A538-62E8-22CD-941C-FA9F84F7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F7F4F-A5CC-B880-CB81-68298B97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23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1DE31-0A62-AD86-9B66-3BBAC0A6B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F346D-99E7-4963-D8A4-A2A62471D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5242-5047-1D62-543D-6FA9C7EE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B91BD-E7FE-9B23-4176-37E84B4C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A0554-629E-1046-F3EB-4E2F1174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02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7FE2-889C-A39A-7527-83649FD9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55142-13CE-714C-C17F-8BCD7DD57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C38C2-40D1-259E-54E3-871742F7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CE63E-E558-6710-20F9-33AF9684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CD733-A570-084A-BA4F-8D3CA4B5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44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3F26-2977-DAC7-FFBC-9EB66FAD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7103A-A2DB-404B-8716-BC8BA3B4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BCD1E-1D16-881A-6E18-8502868B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809FF-C692-6834-4378-0FB8129B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EBF8C-2CC3-CE78-4F4A-910D8CE1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44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83D6-D08E-323C-F14F-ECA77F60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D8B3-04C8-CC49-FE70-79955CAAD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39E9B-734B-BDE7-EBF5-908443771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A7101-2B42-AA30-B508-1A24C090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C1EEB-9AC9-6795-7511-06D10979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26851-426C-1040-5E05-42DEAF5A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241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72E6E-5AB3-FEA8-6118-C4AF7190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1B6F7-AE81-318A-1C75-7E13A0FFD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9541E-DD04-95A3-197C-275F302F7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AFDF1-98B8-725C-9698-15D3A442D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24E1-E628-724C-8DE4-59817C98C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F1FB79-7AAE-9B4A-240E-AE1BA9B6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0A63D-F05B-42ED-F095-E4BAC98D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BF4E78-D4E5-24F6-6274-E3DFB8FF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05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AEC3-4AC3-9508-F212-B5CC18E0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86865-A8F6-16BD-9AC1-E9646756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4F1AC-6CE5-221E-D9D2-560C21DB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A6A07-9058-7BF3-BB5B-89B5BAF6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95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522FF5-CFCB-9610-34AC-E6610E3E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B7494-EA96-356B-84F6-097FC440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85D0D-A3F2-6671-7D06-F3E4339FA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02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6DA7-35D6-68AC-D392-1FAEE2DE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E906C-6D5A-5D91-5D57-ED289750E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D6079-F66C-0D9A-C553-A4E1B7DAA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97797-F9E2-43A7-6DED-3CE4675B8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E6B08-66B7-CEE1-F750-20985459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58899-B045-1532-EA2E-124DEB6A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319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E66E-F8EA-6771-1D49-4C8E38AA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CFF67B-F21E-D60D-90CE-D0B48E67D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5B1D1-A6B1-1026-6D65-4B55638AD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F7747-B62A-4123-AE27-39BAB8D2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CC94E-FA66-ECBE-C83B-F3924963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E6CE9-F10A-0004-B373-B9E508F6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70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83133-8305-BE23-C759-AD99A82F8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F322D-AE45-C361-F129-423CD1EA8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39EF2-8BEB-4170-0B1F-6B558CB56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43DC7-D838-4327-9EB5-860E0BC1FF76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14F74-19EB-7FE4-88C1-FB5F5F5B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2BF5D-12A3-0A03-1D07-73E954BAB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1A3AF-2255-4F5D-9C22-6EEE4A980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06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BCC8-A5E5-8977-E870-4B736528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37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STREAMLIT APPLICATION - DEMO</a:t>
            </a:r>
          </a:p>
        </p:txBody>
      </p:sp>
    </p:spTree>
    <p:extLst>
      <p:ext uri="{BB962C8B-B14F-4D97-AF65-F5344CB8AC3E}">
        <p14:creationId xmlns:p14="http://schemas.microsoft.com/office/powerpoint/2010/main" val="5346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4F32-9132-2B80-5BD9-092071AA9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D4AD-680D-50F2-4D4F-6E9669830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7704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7C9D-FF50-61E8-C8BB-89594DD8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2766218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POWER BI – DASHBOARD DEMO</a:t>
            </a:r>
          </a:p>
        </p:txBody>
      </p:sp>
    </p:spTree>
    <p:extLst>
      <p:ext uri="{BB962C8B-B14F-4D97-AF65-F5344CB8AC3E}">
        <p14:creationId xmlns:p14="http://schemas.microsoft.com/office/powerpoint/2010/main" val="171412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8487-52C4-224A-AABA-172F2B1FC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DCF6F-C38F-5317-9DF8-0820691B2E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8299B-B2F9-1029-EE28-D573FBD4D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86"/>
            <a:ext cx="12192000" cy="68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32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CCD5F-D7F1-5269-4C45-6465DB2A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EACCB-8B4B-28DC-B129-9705C8AE6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508"/>
          </a:xfrm>
        </p:spPr>
      </p:pic>
    </p:spTree>
    <p:extLst>
      <p:ext uri="{BB962C8B-B14F-4D97-AF65-F5344CB8AC3E}">
        <p14:creationId xmlns:p14="http://schemas.microsoft.com/office/powerpoint/2010/main" val="353513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2FD9-CBF9-2DF6-E09F-D4789880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4E377-0C66-2D17-6133-DF775ABD9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508"/>
          </a:xfrm>
        </p:spPr>
      </p:pic>
    </p:spTree>
    <p:extLst>
      <p:ext uri="{BB962C8B-B14F-4D97-AF65-F5344CB8AC3E}">
        <p14:creationId xmlns:p14="http://schemas.microsoft.com/office/powerpoint/2010/main" val="1536735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BC41-8379-CA5B-4D25-B564D45F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1C69C-7326-18F5-0E89-FB49CEAFF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2079"/>
          </a:xfrm>
        </p:spPr>
      </p:pic>
    </p:spTree>
    <p:extLst>
      <p:ext uri="{BB962C8B-B14F-4D97-AF65-F5344CB8AC3E}">
        <p14:creationId xmlns:p14="http://schemas.microsoft.com/office/powerpoint/2010/main" val="1368257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59A0-F0C4-C935-1872-7320C18B0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E034D4-66C0-3A87-0167-CF5B8AB25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6263"/>
          </a:xfrm>
        </p:spPr>
      </p:pic>
    </p:spTree>
    <p:extLst>
      <p:ext uri="{BB962C8B-B14F-4D97-AF65-F5344CB8AC3E}">
        <p14:creationId xmlns:p14="http://schemas.microsoft.com/office/powerpoint/2010/main" val="424896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C130-0A3C-51B6-00B7-9F8728C9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FDB86D-40FC-A331-3B1C-966CEBC7C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647495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A216-1E23-D18E-2BAC-65842418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6964E5-151C-0B6D-3EA0-2A2A62426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508"/>
          </a:xfrm>
        </p:spPr>
      </p:pic>
    </p:spTree>
    <p:extLst>
      <p:ext uri="{BB962C8B-B14F-4D97-AF65-F5344CB8AC3E}">
        <p14:creationId xmlns:p14="http://schemas.microsoft.com/office/powerpoint/2010/main" val="4095405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E2BD-94E4-346D-BB65-1EAF4A7D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56FE7-F16B-F19D-383D-0FC140EDF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964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03E6-9C80-9945-B48B-170A4BC9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76AB0-2CC9-CE8D-5F90-4E53A22F1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997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36E2-71D6-6A22-04E9-B7F4F5B9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6B6E7-6CB7-499C-FE97-9FE8AA8A6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634"/>
          </a:xfrm>
        </p:spPr>
      </p:pic>
    </p:spTree>
    <p:extLst>
      <p:ext uri="{BB962C8B-B14F-4D97-AF65-F5344CB8AC3E}">
        <p14:creationId xmlns:p14="http://schemas.microsoft.com/office/powerpoint/2010/main" val="29996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7629-CB13-FDBA-23A6-46D538FB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E4129E-890D-07D8-4139-E1B4ABA1E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428305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4438-FEB6-48F1-F0B4-15E4BCCB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49C1A-341F-0962-361F-ED3AF881D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0730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00C9-4196-9315-C40E-8082FA7A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9ED2D-71DA-F14A-A882-AA3CE3BBC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8249"/>
          </a:xfrm>
        </p:spPr>
      </p:pic>
    </p:spTree>
    <p:extLst>
      <p:ext uri="{BB962C8B-B14F-4D97-AF65-F5344CB8AC3E}">
        <p14:creationId xmlns:p14="http://schemas.microsoft.com/office/powerpoint/2010/main" val="3026907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4B34-3F8D-C661-27FB-A9AB2687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37F5B-7537-E80A-8DFC-8E4FE65DE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9771"/>
          </a:xfrm>
        </p:spPr>
      </p:pic>
    </p:spTree>
    <p:extLst>
      <p:ext uri="{BB962C8B-B14F-4D97-AF65-F5344CB8AC3E}">
        <p14:creationId xmlns:p14="http://schemas.microsoft.com/office/powerpoint/2010/main" val="1972395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1698-7569-DBFF-1C2D-354BB387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565D02-1F92-E9BA-EF25-4B3460D2B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1159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787C-F576-F3CA-B4C3-F157A9EE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2FE57-CAF8-7EF0-2CA4-9CCA59AA8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9771"/>
          </a:xfrm>
        </p:spPr>
      </p:pic>
    </p:spTree>
    <p:extLst>
      <p:ext uri="{BB962C8B-B14F-4D97-AF65-F5344CB8AC3E}">
        <p14:creationId xmlns:p14="http://schemas.microsoft.com/office/powerpoint/2010/main" val="2190445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F458-4F52-036F-F7B9-23E80200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DBF7A-BFDC-B8C8-B151-3724B602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760"/>
          </a:xfrm>
        </p:spPr>
      </p:pic>
    </p:spTree>
    <p:extLst>
      <p:ext uri="{BB962C8B-B14F-4D97-AF65-F5344CB8AC3E}">
        <p14:creationId xmlns:p14="http://schemas.microsoft.com/office/powerpoint/2010/main" val="892807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67AC-80D3-BAAD-0D77-CBFE60C6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D6D5D-095E-6C97-84DA-D68B41AB9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2079"/>
          </a:xfrm>
        </p:spPr>
      </p:pic>
    </p:spTree>
    <p:extLst>
      <p:ext uri="{BB962C8B-B14F-4D97-AF65-F5344CB8AC3E}">
        <p14:creationId xmlns:p14="http://schemas.microsoft.com/office/powerpoint/2010/main" val="2707600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0583-45BD-07D2-661D-7775EB1E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32FB2-81C7-629E-0460-F877D4EF3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72" cy="6858000"/>
          </a:xfrm>
        </p:spPr>
      </p:pic>
    </p:spTree>
    <p:extLst>
      <p:ext uri="{BB962C8B-B14F-4D97-AF65-F5344CB8AC3E}">
        <p14:creationId xmlns:p14="http://schemas.microsoft.com/office/powerpoint/2010/main" val="253954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C600-911A-65EF-AA67-90D28AC2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A7EED-012D-262E-F9F0-3DE7A2713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01867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C671-F38F-BC01-0F77-4B17DDEE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13209-7BAE-0A62-9CD8-2BEF6BE38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2428"/>
          </a:xfrm>
        </p:spPr>
      </p:pic>
    </p:spTree>
    <p:extLst>
      <p:ext uri="{BB962C8B-B14F-4D97-AF65-F5344CB8AC3E}">
        <p14:creationId xmlns:p14="http://schemas.microsoft.com/office/powerpoint/2010/main" val="1984642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0F04-5EB3-75AA-7218-7215918E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42F69-D3ED-AA42-EBB6-060766437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886"/>
          </a:xfrm>
        </p:spPr>
      </p:pic>
    </p:spTree>
    <p:extLst>
      <p:ext uri="{BB962C8B-B14F-4D97-AF65-F5344CB8AC3E}">
        <p14:creationId xmlns:p14="http://schemas.microsoft.com/office/powerpoint/2010/main" val="824883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4E84-EA92-A778-1A49-6BF169FA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29E80-ED0A-BBE7-6974-FD754691B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17624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4A5-6A43-0EDA-ACFB-424E8627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3BD40-1AD4-BC36-32C0-A1337C653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1761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F4DB-A088-9CFE-E7DF-AFE23F2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8DA24-DFEF-E047-6817-01A4899B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657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8301-A9C3-7AF1-266D-2309982A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D07E6-6A80-30BF-A25E-96743E937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984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68B5-82F1-0D8E-07CE-FCC399ED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094B5-F69F-D274-E3AC-21985FDAF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748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827A-7A6A-705F-E623-A7B306C4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C29C40-75F1-C2C8-9F44-A549CE6BA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84710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</Words>
  <Application>Microsoft Office PowerPoint</Application>
  <PresentationFormat>Widescreen</PresentationFormat>
  <Paragraphs>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STREAMLIT APPLICATION -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– DASHBOARD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Surenth A</dc:creator>
  <cp:lastModifiedBy>Surenth A</cp:lastModifiedBy>
  <cp:revision>2</cp:revision>
  <dcterms:created xsi:type="dcterms:W3CDTF">2024-12-12T21:10:21Z</dcterms:created>
  <dcterms:modified xsi:type="dcterms:W3CDTF">2024-12-13T18:47:09Z</dcterms:modified>
</cp:coreProperties>
</file>